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7" r:id="rId3"/>
    <p:sldId id="301" r:id="rId4"/>
    <p:sldId id="290" r:id="rId5"/>
    <p:sldId id="294" r:id="rId6"/>
    <p:sldId id="262" r:id="rId7"/>
    <p:sldId id="298" r:id="rId8"/>
    <p:sldId id="309" r:id="rId9"/>
    <p:sldId id="315" r:id="rId10"/>
    <p:sldId id="307" r:id="rId11"/>
    <p:sldId id="277" r:id="rId12"/>
    <p:sldId id="317" r:id="rId13"/>
    <p:sldId id="319" r:id="rId14"/>
    <p:sldId id="313" r:id="rId15"/>
    <p:sldId id="302" r:id="rId16"/>
  </p:sldIdLst>
  <p:sldSz cx="9144000" cy="5143500" type="screen16x9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00"/>
    <a:srgbClr val="FFCC99"/>
    <a:srgbClr val="FFCC66"/>
    <a:srgbClr val="BFA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698" autoAdjust="0"/>
  </p:normalViewPr>
  <p:slideViewPr>
    <p:cSldViewPr>
      <p:cViewPr>
        <p:scale>
          <a:sx n="76" d="100"/>
          <a:sy n="76" d="100"/>
        </p:scale>
        <p:origin x="-972" y="-2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B98F-1D88-4099-93BA-B414C8163DB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A26CD-777A-4738-99C1-F11426BD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A26CD-777A-4738-99C1-F11426BDF6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2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AB2A-B928-41F5-A781-13E28EF2C08D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ostovnarkolog/" TargetMode="External"/><Relationship Id="rId2" Type="http://schemas.openxmlformats.org/officeDocument/2006/relationships/hyperlink" Target="mailto:narkorostov@mail.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6636" y="843558"/>
            <a:ext cx="5731828" cy="25202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2060"/>
                </a:solidFill>
              </a:rPr>
              <a:t>«Обзор эффективных практик профилактики наркомании и зависимого </a:t>
            </a:r>
            <a:r>
              <a:rPr lang="ru-RU" sz="4000" b="1" dirty="0" smtClean="0">
                <a:solidFill>
                  <a:srgbClr val="002060"/>
                </a:solidFill>
              </a:rPr>
              <a:t>поведения»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363838"/>
            <a:ext cx="8286808" cy="720080"/>
          </a:xfrm>
          <a:scene3d>
            <a:camera prst="perspectiveFront"/>
            <a:lightRig rig="threePt" dir="t"/>
          </a:scene3d>
        </p:spPr>
        <p:txBody>
          <a:bodyPr>
            <a:noAutofit/>
            <a:scene3d>
              <a:camera prst="perspectiveBelow"/>
              <a:lightRig rig="threePt" dir="t"/>
            </a:scene3d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врач ГБУ РО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«Наркологический диспансер»  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2400" b="1" spc="-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Е.В.Малышко</a:t>
            </a:r>
            <a:endParaRPr lang="ru-RU" sz="2400" b="1" spc="-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4F0B1D-63E1-4493-94FB-4D4E72C7F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3518"/>
            <a:ext cx="2313965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51571"/>
            <a:ext cx="8507288" cy="364305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</a:rPr>
              <a:t>«Эмоциональный интеллект»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 err="1">
                <a:solidFill>
                  <a:srgbClr val="002060"/>
                </a:solidFill>
              </a:rPr>
              <a:t>No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Alzheimer’s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Программа «Счастливая семья»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7560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Проект «Счастливые люди»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63738"/>
            <a:ext cx="2880320" cy="252028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9845"/>
            <a:ext cx="295232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63738"/>
            <a:ext cx="288032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929718" cy="75008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Программа «Бездымная жизнь»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281914" y="2139703"/>
            <a:ext cx="2712791" cy="70642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Измерения на приборах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24230" y="4179105"/>
            <a:ext cx="2935602" cy="96439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Определение уровня мотивации, степени зависимости, типа курения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3347864" y="4179105"/>
            <a:ext cx="2725197" cy="9643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Встречи  с врачом психиатром-наркологом, мед. психологом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281914" y="4179105"/>
            <a:ext cx="2621759" cy="96439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Счастливая жизнь  без никотина!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390213" y="2139703"/>
            <a:ext cx="2591537" cy="70642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Мотивирующие встречи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2" name="Picture 4" descr="H:\21.11.19г. Лопатина день нарколога\Атоммаш февр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87" y="796819"/>
            <a:ext cx="2381587" cy="1346304"/>
          </a:xfrm>
          <a:prstGeom prst="rect">
            <a:avLst/>
          </a:prstGeom>
          <a:noFill/>
        </p:spPr>
      </p:pic>
      <p:pic>
        <p:nvPicPr>
          <p:cNvPr id="24" name="Picture 5" descr="C:\Users\Admn\Desktop\AX6A2279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368" y="796819"/>
            <a:ext cx="2630337" cy="1404157"/>
          </a:xfrm>
          <a:prstGeom prst="rect">
            <a:avLst/>
          </a:prstGeom>
          <a:noFill/>
        </p:spPr>
      </p:pic>
      <p:pic>
        <p:nvPicPr>
          <p:cNvPr id="25" name="Picture 2" descr="H:\21.11.19г. Лопатина день нарколога\AX6A2261_resiz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22899"/>
            <a:ext cx="2520280" cy="1341792"/>
          </a:xfrm>
          <a:prstGeom prst="rect">
            <a:avLst/>
          </a:prstGeom>
          <a:noFill/>
        </p:spPr>
      </p:pic>
      <p:pic>
        <p:nvPicPr>
          <p:cNvPr id="26" name="Picture 4" descr="C:\Users\Admn\Desktop\AX6A2270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213" y="2944112"/>
            <a:ext cx="2486561" cy="1288572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3214678" y="750082"/>
            <a:ext cx="2858383" cy="1497633"/>
            <a:chOff x="4277795" y="-133888"/>
            <a:chExt cx="3681636" cy="247380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277795" y="20518"/>
              <a:ext cx="3681634" cy="231939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4277796" y="-133888"/>
              <a:ext cx="3681635" cy="2473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 занятий +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+ 21 день поддержка в чате </a:t>
              </a:r>
              <a:r>
                <a:rPr lang="en-US" sz="2200" b="1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WhatsAapp</a:t>
              </a:r>
              <a:endParaRPr lang="ru-RU" sz="2200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8" name="Picture 2" descr="C:\Users\Admn\Desktop\ГРУППА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1914" y="2930695"/>
            <a:ext cx="2621759" cy="128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9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2019 г. – более 20 выходов в эфире ТВ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и радио, 30 статей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Радио, телепрограммы, периодические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издания –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Работа со СМИ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user\Desktop\Хабаров эфир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21245"/>
            <a:ext cx="3096344" cy="28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ЕВ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9703"/>
            <a:ext cx="3240360" cy="28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ЕВ на ТВ на Дон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98330"/>
            <a:ext cx="3059832" cy="25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 2019 г. фото конкурс  для подростков и молодежи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с ценными призами 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«Счастливая жизнь без наркотиков!»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9742"/>
            <a:ext cx="2304256" cy="25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0090"/>
            <a:ext cx="1656184" cy="335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02" y="2499742"/>
            <a:ext cx="2662390" cy="25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33" y="1635646"/>
            <a:ext cx="2017490" cy="345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Ростовской области «Наркологический диспансер»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 344002 г. Ростов-на-Дону, ул. Баумана, д. 38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narkorostov@mail.ru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тел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240-27-29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en-US" sz="2400" dirty="0">
                <a:solidFill>
                  <a:srgbClr val="002060"/>
                </a:solidFill>
                <a:hlinkClick r:id="rId3"/>
              </a:rPr>
              <a:t>://www.instagram.com/rostovnarkolog/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Наши координаты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            Благодарю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                за внимание!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B18D36-DB30-4DD6-8BD9-2E961AC47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6" y="483518"/>
            <a:ext cx="298375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18195"/>
            <a:ext cx="8507288" cy="35764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обучено около 60 волонтеров,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более 100 педагогов.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2019 г. проведено 4 кустовых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семинара для педагогов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0595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Обучение по программе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«Все, что тебя касается»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user\Desktop\семинар н-ш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41780"/>
            <a:ext cx="4876217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ВЧТК волонт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31590"/>
            <a:ext cx="41764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4844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г. - 168 семинаров для 5500 человек</a:t>
            </a:r>
          </a:p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здание методических пособий, распространение  материалов в электронном варианте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8572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Обучающие семинары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Методичка картинка 201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2066"/>
            <a:ext cx="216024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малышко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1951"/>
            <a:ext cx="266429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Малышк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2066"/>
            <a:ext cx="2232248" cy="28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303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 2017 - 2019 </a:t>
            </a:r>
            <a:r>
              <a:rPr lang="ru-RU" sz="2400" dirty="0" err="1" smtClean="0">
                <a:solidFill>
                  <a:srgbClr val="002060"/>
                </a:solidFill>
              </a:rPr>
              <a:t>г.г</a:t>
            </a:r>
            <a:r>
              <a:rPr lang="ru-RU" sz="2400" dirty="0" smtClean="0">
                <a:solidFill>
                  <a:srgbClr val="002060"/>
                </a:solidFill>
              </a:rPr>
              <a:t>. – 16 </a:t>
            </a:r>
            <a:r>
              <a:rPr lang="ru-RU" sz="2400" dirty="0" err="1" smtClean="0">
                <a:solidFill>
                  <a:srgbClr val="002060"/>
                </a:solidFill>
              </a:rPr>
              <a:t>вебинаров</a:t>
            </a:r>
            <a:r>
              <a:rPr lang="ru-RU" sz="2400" dirty="0" smtClean="0">
                <a:solidFill>
                  <a:srgbClr val="002060"/>
                </a:solidFill>
              </a:rPr>
              <a:t> для  более  23500 человек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9292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Вебинары</a:t>
            </a:r>
            <a:r>
              <a:rPr lang="ru-RU" sz="3600" b="1" dirty="0" smtClean="0">
                <a:solidFill>
                  <a:srgbClr val="002060"/>
                </a:solidFill>
              </a:rPr>
              <a:t>  в  проекте «Школьная медицина»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26">
            <a:extLst>
              <a:ext uri="{FF2B5EF4-FFF2-40B4-BE49-F238E27FC236}">
                <a16:creationId xmlns:a16="http://schemas.microsoft.com/office/drawing/2014/main" xmlns="" id="{077E123D-F96A-45D4-BCBF-EB0CBEEF1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3638"/>
            <a:ext cx="3406056" cy="1761882"/>
          </a:xfrm>
          <a:prstGeom prst="rect">
            <a:avLst/>
          </a:prstGeom>
        </p:spPr>
      </p:pic>
      <p:pic>
        <p:nvPicPr>
          <p:cNvPr id="7" name="Picture 5" descr="H:\фото мероприятий 2019\вебинар шк.медицин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4210"/>
            <a:ext cx="3412885" cy="1674186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E4D394-BF40-4B34-9B38-02712FD17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37" y="3489294"/>
            <a:ext cx="3250471" cy="1586737"/>
          </a:xfrm>
          <a:prstGeom prst="rect">
            <a:avLst/>
          </a:prstGeom>
        </p:spPr>
      </p:pic>
      <p:pic>
        <p:nvPicPr>
          <p:cNvPr id="3074" name="Picture 2" descr="C:\Users\user\Desktop\шк.мед.родсобране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63638"/>
            <a:ext cx="3240360" cy="181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Ежегодно свыше  80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массовых  акций с участием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более 11500 чел.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Массовые тематические акции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H:\фото мероприятий 2019\05.07.2019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329612"/>
            <a:ext cx="4176464" cy="3688521"/>
          </a:xfrm>
          <a:prstGeom prst="rect">
            <a:avLst/>
          </a:prstGeom>
          <a:noFill/>
        </p:spPr>
      </p:pic>
      <p:pic>
        <p:nvPicPr>
          <p:cNvPr id="1027" name="Picture 3" descr="C:\Users\user\Desktop\браслеты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0236"/>
            <a:ext cx="4464496" cy="2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2774" y="-31432"/>
            <a:ext cx="8496944" cy="538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Массовые тематические  акции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:\фото мероприятий 2019\волонтеры с постер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245" y="2847729"/>
            <a:ext cx="3445933" cy="2165422"/>
          </a:xfrm>
          <a:prstGeom prst="rect">
            <a:avLst/>
          </a:prstGeom>
          <a:noFill/>
        </p:spPr>
      </p:pic>
      <p:pic>
        <p:nvPicPr>
          <p:cNvPr id="1028" name="Picture 4" descr="C:\Users\Admn\Desktop\04.06.2019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826291"/>
            <a:ext cx="3168352" cy="2208297"/>
          </a:xfrm>
          <a:prstGeom prst="rect">
            <a:avLst/>
          </a:prstGeom>
          <a:noFill/>
        </p:spPr>
      </p:pic>
      <p:pic>
        <p:nvPicPr>
          <p:cNvPr id="14" name="Picture 4" descr="H:\фото мероприятий 2019\0028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92" y="627534"/>
            <a:ext cx="3960440" cy="2160240"/>
          </a:xfrm>
          <a:prstGeom prst="rect">
            <a:avLst/>
          </a:prstGeom>
          <a:noFill/>
        </p:spPr>
      </p:pic>
      <p:pic>
        <p:nvPicPr>
          <p:cNvPr id="7" name="Picture 2" descr="C:\Users\user\Desktop\крас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7879"/>
            <a:ext cx="331236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2019 г. - более </a:t>
            </a:r>
            <a:r>
              <a:rPr lang="ru-RU" sz="2400" dirty="0">
                <a:solidFill>
                  <a:srgbClr val="002060"/>
                </a:solidFill>
              </a:rPr>
              <a:t>1400 массовых мероприятий, в которых  приняли участие около 73 000 </a:t>
            </a:r>
            <a:r>
              <a:rPr lang="ru-RU" sz="2400" dirty="0" smtClean="0">
                <a:solidFill>
                  <a:srgbClr val="002060"/>
                </a:solidFill>
              </a:rPr>
              <a:t>человек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Ежегодно  более 1200 лекций для школьников и студентов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2019 г. – 1326 лекций  для 61470чел.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Массовые мероприятия, лекции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user\Desktop\лекц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9782"/>
            <a:ext cx="3240360" cy="22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ил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9782"/>
            <a:ext cx="1512168" cy="22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ОВ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9782"/>
            <a:ext cx="3528392" cy="225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2019 г.  - 18 всеобучей для родителей и родственников подростков (2 раза в месяц) в Донской библиотеке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«В моей семье подросток.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Что делать?»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В моей 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71750"/>
            <a:ext cx="4180706" cy="23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 м с 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71750"/>
            <a:ext cx="4089821" cy="23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51571"/>
            <a:ext cx="8507288" cy="3643052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Анонимный кабинет врача психиатра и </a:t>
            </a:r>
            <a:r>
              <a:rPr lang="ru-RU" sz="2400" dirty="0" smtClean="0">
                <a:solidFill>
                  <a:srgbClr val="002060"/>
                </a:solidFill>
              </a:rPr>
              <a:t>медицинского </a:t>
            </a:r>
            <a:r>
              <a:rPr lang="ru-RU" sz="2400" dirty="0">
                <a:solidFill>
                  <a:srgbClr val="002060"/>
                </a:solidFill>
              </a:rPr>
              <a:t>психолога для детей и взрослых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Программа развития когнитивных функций </a:t>
            </a: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детей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«</a:t>
            </a:r>
            <a:r>
              <a:rPr lang="ru-RU" sz="2400" dirty="0" err="1">
                <a:solidFill>
                  <a:srgbClr val="002060"/>
                </a:solidFill>
              </a:rPr>
              <a:t>Brain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fitness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7560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Проект «Счастливые люди»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6591"/>
            <a:ext cx="1796792" cy="226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D51234B-3E29-48A2-8735-686A9D4CE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01776"/>
            <a:ext cx="2232248" cy="228176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1776"/>
            <a:ext cx="2016224" cy="228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user\Desktop\фитнем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16590"/>
            <a:ext cx="1872209" cy="22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1ca5124ddeba7b7d2f7a8f2f7441aab35e5"/>
</p:tagLst>
</file>

<file path=ppt/theme/theme1.xml><?xml version="1.0" encoding="utf-8"?>
<a:theme xmlns:a="http://schemas.openxmlformats.org/drawingml/2006/main" name="blue_volu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blue_volume</Template>
  <TotalTime>2532</TotalTime>
  <Words>317</Words>
  <Application>Microsoft Office PowerPoint</Application>
  <PresentationFormat>Экран (16:9)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blue_volume</vt:lpstr>
      <vt:lpstr>  «Обзор эффективных практик профилактики наркомании и зависимого поведения»  </vt:lpstr>
      <vt:lpstr>Обучение по программе  «Все, что тебя касается»</vt:lpstr>
      <vt:lpstr>Обучающие семинары</vt:lpstr>
      <vt:lpstr>Вебинары  в  проекте «Школьная медицина»</vt:lpstr>
      <vt:lpstr>Массовые тематические акции</vt:lpstr>
      <vt:lpstr>Презентация PowerPoint</vt:lpstr>
      <vt:lpstr>Массовые мероприятия, лекции</vt:lpstr>
      <vt:lpstr> «В моей семье подросток.  Что делать?»</vt:lpstr>
      <vt:lpstr>Проект «Счастливые люди»</vt:lpstr>
      <vt:lpstr>Проект «Счастливые люди»</vt:lpstr>
      <vt:lpstr>Презентация PowerPoint</vt:lpstr>
      <vt:lpstr> Работа со СМИ</vt:lpstr>
      <vt:lpstr>«Счастливая жизнь без наркотиков!»</vt:lpstr>
      <vt:lpstr> Наши координаты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Назаренко Ирина Юрьевна</dc:creator>
  <cp:lastModifiedBy>user</cp:lastModifiedBy>
  <cp:revision>216</cp:revision>
  <dcterms:created xsi:type="dcterms:W3CDTF">2016-03-02T11:08:46Z</dcterms:created>
  <dcterms:modified xsi:type="dcterms:W3CDTF">2020-02-17T11:15:16Z</dcterms:modified>
</cp:coreProperties>
</file>